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2" r:id="rId15"/>
    <p:sldId id="272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12.05.2020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12.05.2020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xmlns="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xmlns="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xmlns="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xmlns="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-66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xmlns="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xmlns="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xmlns="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xmlns="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xmlns="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xmlns="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xmlns="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xmlns="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xmlns="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xmlns="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xmlns="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xmlns="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xmlns="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xmlns="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xmlns="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xmlns="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xmlns="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xmlns="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xmlns="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xmlns="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xmlns="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xmlns="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xmlns="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ru-RU" noProof="1">
                <a:latin typeface="Impact" panose="020B0806030902050204" pitchFamily="34" charset="0"/>
              </a:rPr>
              <a:t>Гэймификация физики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/>
            <a:r>
              <a:rPr lang="en-US" sz="2400" noProof="1">
                <a:latin typeface="Impact" panose="020B0806030902050204" pitchFamily="34" charset="0"/>
              </a:rPr>
              <a:t>Kenes </a:t>
            </a:r>
            <a:r>
              <a:rPr lang="en-US" sz="2400" noProof="1" smtClean="0">
                <a:latin typeface="Impact" panose="020B0806030902050204" pitchFamily="34" charset="0"/>
              </a:rPr>
              <a:t>amina</a:t>
            </a:r>
            <a:endParaRPr lang="ru-RU" sz="2400" noProof="1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1FDF099-CC88-4B22-B586-2E1CEDC78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834" y="25167"/>
            <a:ext cx="4428877" cy="2550094"/>
          </a:xfrm>
        </p:spPr>
        <p:txBody>
          <a:bodyPr>
            <a:normAutofit/>
          </a:bodyPr>
          <a:lstStyle/>
          <a:p>
            <a:r>
              <a:rPr lang="ru-RU" sz="9600" dirty="0">
                <a:latin typeface="Impact" panose="020B0806030902050204" pitchFamily="34" charset="0"/>
              </a:rPr>
              <a:t>цель</a:t>
            </a:r>
            <a:endParaRPr lang="aa-ET" sz="9600" dirty="0">
              <a:latin typeface="Impact" panose="020B080603090205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031011A-4914-42A8-9342-F847E4F3E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268" y="2643769"/>
            <a:ext cx="9511463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>
                <a:latin typeface="Impact" panose="020B0806030902050204" pitchFamily="34" charset="0"/>
              </a:rPr>
              <a:t>Сделать платформу где ученики могут изучать физику играючи!</a:t>
            </a:r>
            <a:endParaRPr lang="aa-ET" sz="4800" dirty="0">
              <a:latin typeface="Impact" panose="020B080603090205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4E165F5-21EA-41B8-BA3F-C3FCF0AC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12" y="348063"/>
            <a:ext cx="1904301" cy="19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xmlns="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xmlns="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xmlns="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xmlns="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xmlns="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xmlns="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xmlns="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xmlns="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xmlns="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xmlns="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xmlns="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xmlns="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xmlns="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xmlns="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xmlns="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xmlns="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xmlns="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xmlns="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xmlns="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xmlns="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xmlns="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xmlns="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xmlns="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xmlns="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xmlns="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xmlns="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xmlns="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xmlns="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xmlns="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xmlns="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xmlns="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xmlns="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xmlns="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xmlns="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xmlns="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xmlns="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xmlns="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xmlns="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xmlns="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xmlns="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xmlns="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xmlns="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xmlns="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xmlns="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xmlns="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xmlns="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xmlns="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xmlns="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xmlns="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xmlns="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xmlns="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xmlns="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xmlns="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xmlns="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xmlns="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xmlns="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xmlns="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xmlns="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xmlns="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noProof="1">
                <a:latin typeface="Impact" panose="020B0806030902050204" pitchFamily="34" charset="0"/>
              </a:rPr>
              <a:t>изучи физику играючи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729038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Красочные и интересные анимации. </a:t>
            </a:r>
          </a:p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Увлекательные содержание задач.</a:t>
            </a:r>
          </a:p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Развернутые и полные ответы к задачам.</a:t>
            </a:r>
          </a:p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Полные данные для закрепление темы.</a:t>
            </a:r>
          </a:p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Большое количество задач.</a:t>
            </a:r>
          </a:p>
          <a:p>
            <a:pPr rtl="0">
              <a:lnSpc>
                <a:spcPct val="110000"/>
              </a:lnSpc>
            </a:pPr>
            <a:r>
              <a:rPr lang="ru-RU" sz="1600" noProof="1">
                <a:latin typeface="Impact" panose="020B0806030902050204" pitchFamily="34" charset="0"/>
              </a:rPr>
              <a:t>Увлекательная игровая система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E917513-1824-4F25-9A42-377912CB5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944" y="763587"/>
            <a:ext cx="5715000" cy="537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2B1AEF-A799-4A17-A0E0-FE7A4AFD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/>
          </a:p>
        </p:txBody>
      </p:sp>
      <p:pic>
        <p:nvPicPr>
          <p:cNvPr id="2050" name="Picture 2" descr="Картинки по запросу &quot;physics formulas background&quot;">
            <a:extLst>
              <a:ext uri="{FF2B5EF4-FFF2-40B4-BE49-F238E27FC236}">
                <a16:creationId xmlns:a16="http://schemas.microsoft.com/office/drawing/2014/main" xmlns="" id="{384CD2D9-3939-46F9-8595-FD46D759C9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3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4A24C102-CCA6-4107-B33D-9B249422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23653"/>
          </a:xfrm>
        </p:spPr>
      </p:pic>
    </p:spTree>
    <p:extLst>
      <p:ext uri="{BB962C8B-B14F-4D97-AF65-F5344CB8AC3E}">
        <p14:creationId xmlns:p14="http://schemas.microsoft.com/office/powerpoint/2010/main" val="360098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351B81-9E73-4B33-8A4E-A2B67D88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BB041F2D-4032-402F-B125-2877ED433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6084"/>
          </a:xfrm>
        </p:spPr>
      </p:pic>
    </p:spTree>
    <p:extLst>
      <p:ext uri="{BB962C8B-B14F-4D97-AF65-F5344CB8AC3E}">
        <p14:creationId xmlns:p14="http://schemas.microsoft.com/office/powerpoint/2010/main" val="417872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1684B3-B8E2-4C63-BA27-DC154AE8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44F2607-1052-4499-8B3B-ED583E30F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9236" cy="6962862"/>
          </a:xfrm>
        </p:spPr>
      </p:pic>
    </p:spTree>
    <p:extLst>
      <p:ext uri="{BB962C8B-B14F-4D97-AF65-F5344CB8AC3E}">
        <p14:creationId xmlns:p14="http://schemas.microsoft.com/office/powerpoint/2010/main" val="134935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85DD95-F578-48D0-AF64-032F4247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88EDB859-80F5-4E37-9597-4B557509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3212" cy="6858000"/>
          </a:xfrm>
        </p:spPr>
      </p:pic>
    </p:spTree>
    <p:extLst>
      <p:ext uri="{BB962C8B-B14F-4D97-AF65-F5344CB8AC3E}">
        <p14:creationId xmlns:p14="http://schemas.microsoft.com/office/powerpoint/2010/main" val="36748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BF7E30-017D-43DA-8AFE-0D538746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D301B0C1-4B0E-4DBA-8D81-2B02A982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29200" cy="6858000"/>
          </a:xfrm>
        </p:spPr>
      </p:pic>
    </p:spTree>
    <p:extLst>
      <p:ext uri="{BB962C8B-B14F-4D97-AF65-F5344CB8AC3E}">
        <p14:creationId xmlns:p14="http://schemas.microsoft.com/office/powerpoint/2010/main" val="35261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FFC010-9849-459B-AF46-E7B05FE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FFE15C3-F48C-485B-99A3-F2D8CF3B2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3212" cy="6858000"/>
          </a:xfrm>
        </p:spPr>
      </p:pic>
    </p:spTree>
    <p:extLst>
      <p:ext uri="{BB962C8B-B14F-4D97-AF65-F5344CB8AC3E}">
        <p14:creationId xmlns:p14="http://schemas.microsoft.com/office/powerpoint/2010/main" val="190658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1D724C-3604-4060-AF40-7B7C6E53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D51FB80-F2D2-4DA1-91B6-822CA5FD6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69769" cy="6920917"/>
          </a:xfrm>
        </p:spPr>
      </p:pic>
    </p:spTree>
    <p:extLst>
      <p:ext uri="{BB962C8B-B14F-4D97-AF65-F5344CB8AC3E}">
        <p14:creationId xmlns:p14="http://schemas.microsoft.com/office/powerpoint/2010/main" val="262359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A192B8-E7BE-4472-8503-31ECB78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a-ET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0250BE2C-4E2F-46CC-B8A4-E9300C7E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1048" cy="6858000"/>
          </a:xfrm>
        </p:spPr>
      </p:pic>
    </p:spTree>
    <p:extLst>
      <p:ext uri="{BB962C8B-B14F-4D97-AF65-F5344CB8AC3E}">
        <p14:creationId xmlns:p14="http://schemas.microsoft.com/office/powerpoint/2010/main" val="1280245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48</Words>
  <Application>Microsoft Office PowerPoint</Application>
  <PresentationFormat>Широкоэкранный</PresentationFormat>
  <Paragraphs>13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Impact</vt:lpstr>
      <vt:lpstr>Trebuchet MS</vt:lpstr>
      <vt:lpstr>Схема</vt:lpstr>
      <vt:lpstr>Гэймификация физики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</vt:lpstr>
      <vt:lpstr>изучи физику играючи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2020-03-11T04:55:57Z</dcterms:created>
  <dcterms:modified xsi:type="dcterms:W3CDTF">2020-05-12T11:56:31Z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